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605" autoAdjust="0"/>
  </p:normalViewPr>
  <p:slideViewPr>
    <p:cSldViewPr snapToGrid="0" snapToObjects="1">
      <p:cViewPr varScale="1">
        <p:scale>
          <a:sx n="150" d="100"/>
          <a:sy n="150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8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2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48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1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6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9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3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88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93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4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TSS_Exhibit_1_overall_corn_cob_for_web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8900"/>
            <a:ext cx="8216900" cy="668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27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The Commonwealth Fund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Frame</dc:creator>
  <cp:lastModifiedBy>Paul Frame</cp:lastModifiedBy>
  <cp:revision>2</cp:revision>
  <dcterms:created xsi:type="dcterms:W3CDTF">2014-06-16T18:02:19Z</dcterms:created>
  <dcterms:modified xsi:type="dcterms:W3CDTF">2014-06-16T18:50:26Z</dcterms:modified>
</cp:coreProperties>
</file>